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EB"/>
    <a:srgbClr val="0101FF"/>
    <a:srgbClr val="7171FF"/>
    <a:srgbClr val="8989FF"/>
    <a:srgbClr val="2123FF"/>
    <a:srgbClr val="000186"/>
    <a:srgbClr val="6E6FFF"/>
    <a:srgbClr val="000000"/>
    <a:srgbClr val="4472C4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3789443" y="1813261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2123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212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3B0346-AAF4-9F0A-E19D-0A426CEF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89" y="3035527"/>
            <a:ext cx="1008621" cy="786946"/>
          </a:xfrm>
          <a:prstGeom prst="roundRect">
            <a:avLst/>
          </a:prstGeo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144EB31-2DBE-DB97-0C27-FD81B39C5766}"/>
              </a:ext>
            </a:extLst>
          </p:cNvPr>
          <p:cNvGrpSpPr/>
          <p:nvPr/>
        </p:nvGrpSpPr>
        <p:grpSpPr>
          <a:xfrm>
            <a:off x="205184" y="822191"/>
            <a:ext cx="11714065" cy="5213618"/>
            <a:chOff x="205184" y="822191"/>
            <a:chExt cx="11714065" cy="52136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1F524B-89C4-96CB-1C87-E5D1C1CA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8A783A6-4AA9-B2BE-925C-9BE4565B7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63" y="221298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5499</TotalTime>
  <Words>416</Words>
  <Application>Microsoft Office PowerPoint</Application>
  <PresentationFormat>Widescreen</PresentationFormat>
  <Paragraphs>160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61</cp:revision>
  <dcterms:created xsi:type="dcterms:W3CDTF">2024-08-31T04:52:51Z</dcterms:created>
  <dcterms:modified xsi:type="dcterms:W3CDTF">2024-12-22T10:27:37Z</dcterms:modified>
</cp:coreProperties>
</file>